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75" r:id="rId4"/>
    <p:sldId id="258" r:id="rId5"/>
    <p:sldId id="264" r:id="rId6"/>
    <p:sldId id="263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13" autoAdjust="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2B2EB6-DF0F-4CD2-BD4A-E7ABDF5A9C30}" type="datetimeFigureOut">
              <a:rPr lang="en-US" smtClean="0"/>
              <a:pPr/>
              <a:t>12/11/2013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F165482-FF6F-4439-99FA-7F2CE1F0A6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97510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Unmanned Course Loop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Program</a:t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SD1309 </a:t>
            </a:r>
            <a:b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Nick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swafford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richard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santele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, mark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ruda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Advisor: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Debasis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dawn</a:t>
            </a:r>
            <a:b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client: john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pfaff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@ bobcat</a:t>
            </a:r>
            <a:b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0418" name="Picture 2" descr="Bobcat100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752600"/>
            <a:ext cx="6295841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Sensor</a:t>
            </a:r>
            <a:endParaRPr lang="en-US" dirty="0"/>
          </a:p>
        </p:txBody>
      </p:sp>
      <p:sp>
        <p:nvSpPr>
          <p:cNvPr id="19460" name="AutoShape 4" descr="https://pod51034.outlook.com/owa/service.svc/s/GetFileAttachment?id=AAMkADViYjA1ZDYyLWMyMTYtNGZmMy1iNTEwLWEyODJjYmMyYjE0ZQBGAAAAAADZuDYRF6NzT4RKELJS3xJSBwAnkX5ECuyEQZZ2KkDbpohPACNjyOCYAAB21G2h%2FZFKT64gma7NfLpCAABId3KCAAABEgAQAPgxNro3aeZNqBYnb8UNHkc%3D&amp;X-OWA-CANARY=eA4TnKOdvEOOkEEKiboadFA6tU7txNAIfRMRGSIe9jb7yjkvDfA3A0-NwV5q9kvUUq8cU7PDoOU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" y="1524000"/>
            <a:ext cx="787003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 Conversion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34290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T03FF045A8000000000B49B141</a:t>
            </a:r>
            <a:endParaRPr lang="en-US" sz="3200" dirty="0"/>
          </a:p>
        </p:txBody>
      </p:sp>
      <p:sp>
        <p:nvSpPr>
          <p:cNvPr id="8" name="Left Brace 7"/>
          <p:cNvSpPr/>
          <p:nvPr/>
        </p:nvSpPr>
        <p:spPr>
          <a:xfrm rot="16200000">
            <a:off x="2361438" y="3658362"/>
            <a:ext cx="306324" cy="9144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41148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PGN</a:t>
            </a:r>
          </a:p>
          <a:p>
            <a:pPr algn="ctr"/>
            <a:r>
              <a:rPr lang="en-US" dirty="0" smtClean="0"/>
              <a:t>(Parameter Group Number)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3047238" y="3124962"/>
            <a:ext cx="306324" cy="4572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057400" y="28194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Source Address</a:t>
            </a:r>
            <a:endParaRPr lang="en-US" dirty="0"/>
          </a:p>
        </p:txBody>
      </p:sp>
      <p:sp>
        <p:nvSpPr>
          <p:cNvPr id="14" name="Left Brace 13"/>
          <p:cNvSpPr/>
          <p:nvPr/>
        </p:nvSpPr>
        <p:spPr>
          <a:xfrm rot="16200000">
            <a:off x="5371338" y="2172462"/>
            <a:ext cx="306324" cy="3733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191000" y="4114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Data Bytes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 BREAK DOWN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2400" y="2819400"/>
            <a:ext cx="883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/>
              <a:t>00  00  00  00  0B  49  B1  41</a:t>
            </a:r>
            <a:endParaRPr lang="en-US" sz="4000" b="1" dirty="0"/>
          </a:p>
        </p:txBody>
      </p:sp>
      <p:sp>
        <p:nvSpPr>
          <p:cNvPr id="13" name="Left Brace 12"/>
          <p:cNvSpPr/>
          <p:nvPr/>
        </p:nvSpPr>
        <p:spPr>
          <a:xfrm rot="16200000">
            <a:off x="1485138" y="34678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" name="Left Brace 13"/>
          <p:cNvSpPr/>
          <p:nvPr/>
        </p:nvSpPr>
        <p:spPr>
          <a:xfrm rot="16200000">
            <a:off x="2399538" y="35440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5" name="Left Brace 14"/>
          <p:cNvSpPr/>
          <p:nvPr/>
        </p:nvSpPr>
        <p:spPr>
          <a:xfrm rot="16200000">
            <a:off x="3237738" y="34678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6" name="Left Brace 15"/>
          <p:cNvSpPr/>
          <p:nvPr/>
        </p:nvSpPr>
        <p:spPr>
          <a:xfrm rot="16200000">
            <a:off x="4075938" y="34678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7" name="Left Brace 16"/>
          <p:cNvSpPr/>
          <p:nvPr/>
        </p:nvSpPr>
        <p:spPr>
          <a:xfrm rot="16200000">
            <a:off x="4914138" y="35440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8" name="Left Brace 17"/>
          <p:cNvSpPr/>
          <p:nvPr/>
        </p:nvSpPr>
        <p:spPr>
          <a:xfrm rot="16200000">
            <a:off x="5752338" y="34678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" name="Left Brace 18"/>
          <p:cNvSpPr/>
          <p:nvPr/>
        </p:nvSpPr>
        <p:spPr>
          <a:xfrm rot="16200000">
            <a:off x="6514338" y="34678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" name="Left Brace 19"/>
          <p:cNvSpPr/>
          <p:nvPr/>
        </p:nvSpPr>
        <p:spPr>
          <a:xfrm rot="16200000">
            <a:off x="7352538" y="3467862"/>
            <a:ext cx="306324" cy="685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5240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0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24384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2766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41148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49530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4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57912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5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65532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6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7391400" y="41910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7</a:t>
            </a:r>
            <a:endParaRPr lang="en-US" dirty="0"/>
          </a:p>
        </p:txBody>
      </p:sp>
      <p:sp>
        <p:nvSpPr>
          <p:cNvPr id="30" name="Up Arrow 29"/>
          <p:cNvSpPr/>
          <p:nvPr/>
        </p:nvSpPr>
        <p:spPr>
          <a:xfrm>
            <a:off x="4800600" y="2286000"/>
            <a:ext cx="3048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Up Arrow 30"/>
          <p:cNvSpPr/>
          <p:nvPr/>
        </p:nvSpPr>
        <p:spPr>
          <a:xfrm>
            <a:off x="5638800" y="2286000"/>
            <a:ext cx="3048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Up Arrow 31"/>
          <p:cNvSpPr/>
          <p:nvPr/>
        </p:nvSpPr>
        <p:spPr>
          <a:xfrm>
            <a:off x="6477000" y="2286000"/>
            <a:ext cx="3048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Up Arrow 32"/>
          <p:cNvSpPr/>
          <p:nvPr/>
        </p:nvSpPr>
        <p:spPr>
          <a:xfrm>
            <a:off x="7391400" y="2286000"/>
            <a:ext cx="3048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7391400" y="16764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0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6477000" y="16764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5638800" y="16764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4800600" y="1676400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 Conversion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27432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000000000B49B141  =  22.160667</a:t>
            </a:r>
            <a:r>
              <a:rPr lang="en-US" sz="2000" b="1" dirty="0" smtClean="0"/>
              <a:t> </a:t>
            </a:r>
            <a:endParaRPr lang="en-US" sz="2000" b="1" dirty="0"/>
          </a:p>
        </p:txBody>
      </p:sp>
      <p:sp>
        <p:nvSpPr>
          <p:cNvPr id="5" name="Left Brace 4"/>
          <p:cNvSpPr/>
          <p:nvPr/>
        </p:nvSpPr>
        <p:spPr>
          <a:xfrm rot="5400000">
            <a:off x="2132838" y="1143762"/>
            <a:ext cx="306324" cy="28956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1905000"/>
            <a:ext cx="4505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IEEE  754  32-BIT FLOATING POINT NUMBER</a:t>
            </a:r>
            <a:endParaRPr lang="en-US" dirty="0"/>
          </a:p>
        </p:txBody>
      </p:sp>
      <p:sp>
        <p:nvSpPr>
          <p:cNvPr id="7" name="Left Brace 6"/>
          <p:cNvSpPr/>
          <p:nvPr/>
        </p:nvSpPr>
        <p:spPr>
          <a:xfrm rot="16200000">
            <a:off x="4876038" y="2667762"/>
            <a:ext cx="306324" cy="15240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4724400"/>
            <a:ext cx="8054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22.160667  +  3.65  =  25.810667 Degrees Celsius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4419600" y="3657600"/>
            <a:ext cx="1075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DECIMAL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66800" y="5791200"/>
            <a:ext cx="73186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25.810667 Degrees </a:t>
            </a:r>
            <a:r>
              <a:rPr lang="en-US" sz="2000" dirty="0" smtClean="0"/>
              <a:t>Celsius  =  78.4592006 Degrees Fahrenheit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What our driver will do:</a:t>
            </a:r>
          </a:p>
          <a:p>
            <a:r>
              <a:rPr lang="en-US" dirty="0" smtClean="0"/>
              <a:t>Open the serial port </a:t>
            </a:r>
          </a:p>
          <a:p>
            <a:r>
              <a:rPr lang="en-US" dirty="0" smtClean="0"/>
              <a:t>Set the baud rate to 57600</a:t>
            </a:r>
          </a:p>
          <a:p>
            <a:r>
              <a:rPr lang="en-US" dirty="0" smtClean="0"/>
              <a:t>Set the Data rate to 250kBit</a:t>
            </a:r>
          </a:p>
          <a:p>
            <a:r>
              <a:rPr lang="en-US" dirty="0" smtClean="0"/>
              <a:t>Set the CAN232 Dongle to Auto Poll</a:t>
            </a:r>
          </a:p>
          <a:p>
            <a:r>
              <a:rPr lang="en-US" dirty="0" smtClean="0"/>
              <a:t>Open the Channel</a:t>
            </a:r>
          </a:p>
          <a:p>
            <a:r>
              <a:rPr lang="en-US" dirty="0" smtClean="0"/>
              <a:t>Receive data from CAN devices</a:t>
            </a:r>
          </a:p>
          <a:p>
            <a:r>
              <a:rPr lang="en-US" dirty="0" smtClean="0"/>
              <a:t>Turn off Auto Poll, set the Close the channel, and Close the serial port when data collection is complete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 descr="C:\Users\Owner\Desktop\IMG_1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0"/>
            <a:ext cx="51217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 descr="C:\Users\Owner\Desktop\IMG_1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96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GUI</a:t>
            </a:r>
            <a:endParaRPr lang="en-US" dirty="0"/>
          </a:p>
        </p:txBody>
      </p:sp>
      <p:sp>
        <p:nvSpPr>
          <p:cNvPr id="24578" name="AutoShape 2" descr="https://pod51034.outlook.com/owa/service.svc/s/GetFileAttachment?id=AAMkADViYjA1ZDYyLWMyMTYtNGZmMy1iNTEwLWEyODJjYmMyYjE0ZQBGAAAAAADZuDYRF6NzT4RKELJS3xJSBwAnkX5ECuyEQZZ2KkDbpohPACNjyOCYAAB21G2h%2FZFKT64gma7NfLpCAABJH8qJAAABEgAQAB40tmt%2B0rlHlCpCyO0Gr3U%3D&amp;X-OWA-CANARY=eA4TnKOdvEOOkEEKiboadFA6tU7txNAIfRMRGSIe9jb7yjkvDfA3A0-NwV5q9kvUUq8cU7PDoOU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4579" name="Picture 3" descr="C:\Users\Owner\Desktop\403\screen sh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88"/>
            <a:ext cx="9144000" cy="5357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Budget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CAN232 Dongle…………………..$95.99</a:t>
            </a:r>
          </a:p>
          <a:p>
            <a:r>
              <a:rPr lang="en-US" dirty="0" smtClean="0"/>
              <a:t>Signal Quest Inclinometer……$150.99</a:t>
            </a:r>
          </a:p>
          <a:p>
            <a:r>
              <a:rPr lang="en-US" dirty="0" smtClean="0"/>
              <a:t>Boom Base Pressure Sensor..$270.99</a:t>
            </a:r>
          </a:p>
          <a:p>
            <a:r>
              <a:rPr lang="en-US" dirty="0" smtClean="0"/>
              <a:t>Angle Sensor……………………….$299.99</a:t>
            </a:r>
          </a:p>
          <a:p>
            <a:r>
              <a:rPr lang="en-US" dirty="0" smtClean="0"/>
              <a:t>Total …………………………………..$817.96</a:t>
            </a:r>
          </a:p>
          <a:p>
            <a:r>
              <a:rPr lang="en-US" dirty="0" smtClean="0"/>
              <a:t>All purchases are through Bobcat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There are several options to automate the digging of a skid steer.  Our group </a:t>
            </a:r>
            <a:r>
              <a:rPr lang="en-US" dirty="0" smtClean="0"/>
              <a:t>is doing </a:t>
            </a:r>
            <a:r>
              <a:rPr lang="en-US" dirty="0" smtClean="0"/>
              <a:t>this by using the smallest amount of telemetry, and by creating the simplest code that will </a:t>
            </a:r>
            <a:r>
              <a:rPr lang="en-US" dirty="0" smtClean="0"/>
              <a:t>allow </a:t>
            </a:r>
            <a:r>
              <a:rPr lang="en-US" dirty="0" smtClean="0"/>
              <a:t>us to automate digging in a controlled environment. 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Problem: Bobcat skid steer loader operators follow a redundant procedure during testing which is not cost efficient or consistent. </a:t>
            </a:r>
          </a:p>
          <a:p>
            <a:r>
              <a:rPr lang="en-US" dirty="0" smtClean="0"/>
              <a:t>Inconsistency while testing Bobcat equipment is unfavorable because it creates an area of uncertainty.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Project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project will automate digging with a Bobcat skid steer loader in a controlled environment as a repeatable cycle, while using as little feedback as possible.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PROJECT Requirements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1676400"/>
            <a:ext cx="86868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Develop </a:t>
            </a:r>
            <a:r>
              <a:rPr lang="en-US" dirty="0" smtClean="0"/>
              <a:t>a control loop to make the skid steer automatically lower its bucket into a pile of dirt, and then pick up that dirt.</a:t>
            </a:r>
          </a:p>
          <a:p>
            <a:r>
              <a:rPr lang="en-US" dirty="0" smtClean="0"/>
              <a:t>This </a:t>
            </a:r>
            <a:r>
              <a:rPr lang="en-US" dirty="0" smtClean="0"/>
              <a:t>program will have the bobcat dig from a set specific location and dump at a set different location.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bobcat will dig, drive, and dump repetitively on a set course in a controlled environment.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program will be written in C, C++, or C# due to other parts of this project being written in C.</a:t>
            </a:r>
          </a:p>
          <a:p>
            <a:r>
              <a:rPr lang="en-US" dirty="0" smtClean="0"/>
              <a:t>Any </a:t>
            </a:r>
            <a:r>
              <a:rPr lang="en-US" dirty="0" smtClean="0"/>
              <a:t>hardware added(level sensors, pressure sensors, etc.) will use the J1939 protocol.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program will record and store the pressures on the boom during the digging process for evaluation of digging efficiency.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Pieces of telemetry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GPS, used for Speed, Orientation, and Location</a:t>
            </a:r>
          </a:p>
          <a:p>
            <a:r>
              <a:rPr lang="en-US" dirty="0" smtClean="0"/>
              <a:t>Boom Angle Sensor</a:t>
            </a:r>
          </a:p>
          <a:p>
            <a:r>
              <a:rPr lang="en-US" dirty="0" smtClean="0"/>
              <a:t>Motor Torque Level</a:t>
            </a:r>
          </a:p>
          <a:p>
            <a:r>
              <a:rPr lang="en-US" dirty="0" smtClean="0"/>
              <a:t>RPM Motor Level</a:t>
            </a:r>
          </a:p>
          <a:p>
            <a:r>
              <a:rPr lang="en-US" dirty="0" smtClean="0"/>
              <a:t>Boom Base Pressure Level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Location of Sensors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21173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duotone>
              <a:schemeClr val="bg2">
                <a:shade val="30000"/>
                <a:satMod val="455000"/>
              </a:schemeClr>
              <a:schemeClr val="bg2">
                <a:tint val="95000"/>
                <a:satMod val="12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7318372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duotone>
              <a:schemeClr val="bg2">
                <a:shade val="30000"/>
                <a:satMod val="455000"/>
              </a:schemeClr>
              <a:schemeClr val="bg2">
                <a:tint val="95000"/>
                <a:satMod val="12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Owner\Desktop\403\flow chart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599" y="-533400"/>
            <a:ext cx="6211993" cy="807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duotone>
              <a:schemeClr val="bg2">
                <a:shade val="30000"/>
                <a:satMod val="455000"/>
              </a:schemeClr>
              <a:schemeClr val="bg2">
                <a:tint val="95000"/>
                <a:satMod val="12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CAN232</a:t>
            </a:r>
            <a:endParaRPr lang="en-US" dirty="0"/>
          </a:p>
        </p:txBody>
      </p:sp>
      <p:pic>
        <p:nvPicPr>
          <p:cNvPr id="3074" name="Picture 2" descr="CAN232 Connection Diag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00200"/>
            <a:ext cx="6364937" cy="190500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3962400"/>
            <a:ext cx="42862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295</TotalTime>
  <Words>395</Words>
  <Application>Microsoft Office PowerPoint</Application>
  <PresentationFormat>On-screen Show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Unmanned Course Loop Program SD1309  Nick swafford, richard santele, mark ruda Advisor: Debasis dawn client: john pfaff  @ bobcat  </vt:lpstr>
      <vt:lpstr>Introduction</vt:lpstr>
      <vt:lpstr>Project statement</vt:lpstr>
      <vt:lpstr>PROJECT Requirements</vt:lpstr>
      <vt:lpstr>Pieces of telemetry</vt:lpstr>
      <vt:lpstr>Location of Sensors</vt:lpstr>
      <vt:lpstr>Slide 7</vt:lpstr>
      <vt:lpstr>Slide 8</vt:lpstr>
      <vt:lpstr>CAN232</vt:lpstr>
      <vt:lpstr>Sensor</vt:lpstr>
      <vt:lpstr>DATA Conversion</vt:lpstr>
      <vt:lpstr>DATA BREAK DOWN</vt:lpstr>
      <vt:lpstr>DATA Conversion</vt:lpstr>
      <vt:lpstr>Driver</vt:lpstr>
      <vt:lpstr>Slide 15</vt:lpstr>
      <vt:lpstr>Slide 16</vt:lpstr>
      <vt:lpstr>GUI</vt:lpstr>
      <vt:lpstr>Budget 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Unmanned Course Loop Program</dc:title>
  <dc:creator>Owner</dc:creator>
  <cp:lastModifiedBy>Owner</cp:lastModifiedBy>
  <cp:revision>38</cp:revision>
  <dcterms:created xsi:type="dcterms:W3CDTF">2013-12-11T20:54:37Z</dcterms:created>
  <dcterms:modified xsi:type="dcterms:W3CDTF">2013-12-12T03:28:18Z</dcterms:modified>
</cp:coreProperties>
</file>